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47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95122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71181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27016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0531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2319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2052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7771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185798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80452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68480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91529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1BA5D-1910-47CF-B1CE-33C3DF59592A}" type="datetimeFigureOut">
              <a:rPr lang="en-IN" smtClean="0"/>
              <a:t>23-05-2021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E99D94-B077-4A6E-9781-218F149BAE12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12558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12B2FE7E-9D0F-4352-A6F9-91489DBA1A7D}"/>
              </a:ext>
            </a:extLst>
          </p:cNvPr>
          <p:cNvSpPr txBox="1"/>
          <p:nvPr/>
        </p:nvSpPr>
        <p:spPr>
          <a:xfrm>
            <a:off x="2115333" y="655076"/>
            <a:ext cx="4913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Activity assay after purification of RAGs</a:t>
            </a:r>
            <a:endParaRPr lang="en-IN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3AC6767-355E-444E-837C-3DC1ADD71DAF}"/>
              </a:ext>
            </a:extLst>
          </p:cNvPr>
          <p:cNvGrpSpPr/>
          <p:nvPr/>
        </p:nvGrpSpPr>
        <p:grpSpPr>
          <a:xfrm>
            <a:off x="2013760" y="2147888"/>
            <a:ext cx="2736040" cy="3810390"/>
            <a:chOff x="2013760" y="2147888"/>
            <a:chExt cx="2736040" cy="3810390"/>
          </a:xfrm>
        </p:grpSpPr>
        <p:sp>
          <p:nvSpPr>
            <p:cNvPr id="4" name="AutoShape 3">
              <a:extLst>
                <a:ext uri="{FF2B5EF4-FFF2-40B4-BE49-F238E27FC236}">
                  <a16:creationId xmlns:a16="http://schemas.microsoft.com/office/drawing/2014/main" id="{875A310B-615B-40D9-81AC-F3FF3DD32F0D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921000" y="2147888"/>
              <a:ext cx="1828800" cy="228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N"/>
            </a:p>
          </p:txBody>
        </p:sp>
        <p:pic>
          <p:nvPicPr>
            <p:cNvPr id="5" name="Picture 5">
              <a:extLst>
                <a:ext uri="{FF2B5EF4-FFF2-40B4-BE49-F238E27FC236}">
                  <a16:creationId xmlns:a16="http://schemas.microsoft.com/office/drawing/2014/main" id="{873C9004-4ECA-4A68-87B4-A143FEE238B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17" t="2143" r="3889" b="2750"/>
            <a:stretch/>
          </p:blipFill>
          <p:spPr bwMode="auto">
            <a:xfrm>
              <a:off x="2013760" y="2436329"/>
              <a:ext cx="2319306" cy="35219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6">
              <a:extLst>
                <a:ext uri="{FF2B5EF4-FFF2-40B4-BE49-F238E27FC236}">
                  <a16:creationId xmlns:a16="http://schemas.microsoft.com/office/drawing/2014/main" id="{2C4933AC-A24D-4F5E-B753-C67FCD7D60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7580" y="2219326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1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" name="Rectangle 7">
              <a:extLst>
                <a:ext uri="{FF2B5EF4-FFF2-40B4-BE49-F238E27FC236}">
                  <a16:creationId xmlns:a16="http://schemas.microsoft.com/office/drawing/2014/main" id="{73F78BB9-3627-4565-92FE-2C5EDD9747E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5951" y="2219326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2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E702E17-D25F-41F3-A627-C423C5CFF4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38090" y="2219326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3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DBC602D-329E-442D-9C8B-E8740EBCF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8644" y="2219326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4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4C2EB39-26AA-4C44-AB1D-446083BC29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72262" y="2228657"/>
              <a:ext cx="160338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36F3E09-9163-421D-A955-78300C4CCA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57551" y="2219326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6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4F90EE6-916C-4B0B-9E70-7A72CE607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57027" y="2219326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7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074F872E-6186-4EA4-9194-F249642217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6576" y="2219326"/>
              <a:ext cx="158750" cy="241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8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6" name="Rectangle 14">
              <a:extLst>
                <a:ext uri="{FF2B5EF4-FFF2-40B4-BE49-F238E27FC236}">
                  <a16:creationId xmlns:a16="http://schemas.microsoft.com/office/drawing/2014/main" id="{6C7027F7-A407-41AE-9B7C-68030EAF2D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5636" y="3560549"/>
              <a:ext cx="171450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25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7" name="Rectangle 15">
              <a:extLst>
                <a:ext uri="{FF2B5EF4-FFF2-40B4-BE49-F238E27FC236}">
                  <a16:creationId xmlns:a16="http://schemas.microsoft.com/office/drawing/2014/main" id="{132D643B-A145-4442-A7EC-41E7A211D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8326" y="4197303"/>
              <a:ext cx="171450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20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8" name="Rectangle 16">
              <a:extLst>
                <a:ext uri="{FF2B5EF4-FFF2-40B4-BE49-F238E27FC236}">
                  <a16:creationId xmlns:a16="http://schemas.microsoft.com/office/drawing/2014/main" id="{5F826241-8673-4EFC-9B01-792DD9D999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0225" y="5088884"/>
              <a:ext cx="171450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17</a:t>
              </a:r>
              <a:endParaRPr kumimoji="0" lang="en-US" alt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Rectangle 17">
              <a:extLst>
                <a:ext uri="{FF2B5EF4-FFF2-40B4-BE49-F238E27FC236}">
                  <a16:creationId xmlns:a16="http://schemas.microsoft.com/office/drawing/2014/main" id="{B8B22488-FFAD-4028-8F62-A79784AAF0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2925" y="2449513"/>
              <a:ext cx="203200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36 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Rectangle 18">
              <a:extLst>
                <a:ext uri="{FF2B5EF4-FFF2-40B4-BE49-F238E27FC236}">
                  <a16:creationId xmlns:a16="http://schemas.microsoft.com/office/drawing/2014/main" id="{85489C0B-0BBB-4CA6-B89E-FCF2652330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6275" y="2449513"/>
              <a:ext cx="139700" cy="158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nt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Rectangle 19">
              <a:extLst>
                <a:ext uri="{FF2B5EF4-FFF2-40B4-BE49-F238E27FC236}">
                  <a16:creationId xmlns:a16="http://schemas.microsoft.com/office/drawing/2014/main" id="{A20CA86B-8242-45C6-9DB1-B0D377392D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8138" y="2201863"/>
              <a:ext cx="230188" cy="269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3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08740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20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Sumedha Dahal</dc:creator>
  <cp:lastModifiedBy>Sumedha Dahal</cp:lastModifiedBy>
  <cp:revision>5</cp:revision>
  <dcterms:created xsi:type="dcterms:W3CDTF">2021-05-23T17:34:48Z</dcterms:created>
  <dcterms:modified xsi:type="dcterms:W3CDTF">2021-05-23T18:22:55Z</dcterms:modified>
</cp:coreProperties>
</file>